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4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C235F1-8A89-4F22-8AE6-5C6554B7A26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DE6434-B988-48C9-8655-83FC765643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ipadvisor.com/Restaurant_Review-g312586-d1060393-Reviews-The_Bull_Run_Restaurant-Sandton_Greater_Johannesburg_Gauteng.html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tripadvisor.com/Restaurant_Review-g312586-d3219728-Reviews-Faircity_Quatermain_Premier_Boutique_Hotel_Restaurant-Sandton_Greater_Johannesbur.htm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www.tripadvisor.com/TravelersChoice-Hotels-cTop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tripadvisor.com/Hotel_Review-g312578-d2322502-Reviews-The_Residence_Boutique_Hotel-Johannesburg_Greater_Johannesburg_Gauteng.html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www.tripadvisor.com/LocationPhotoDirectLink-g60628-d114056-i75391515-Four_Seasons_Resort_Lana_i_The_Lodge_at_Koele-Lanai_City_Lanai_Hawaii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Attraction_Review-g312578-d481147-Reviews-Lion_Park-Johannesburg_Greater_Johannesburg_Gauteng.html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jpeg"/><Relationship Id="rId5" Type="http://schemas.openxmlformats.org/officeDocument/2006/relationships/hyperlink" Target="http://www.tripadvisor.com/Restaurants-g312633-Nelspruit_Mpumalanga.html" TargetMode="Externa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HOSPITALITY STUDIES</a:t>
            </a:r>
            <a:br>
              <a:rPr lang="en-US" dirty="0"/>
            </a:br>
            <a:r>
              <a:rPr lang="en-US" dirty="0"/>
              <a:t>GRADE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SECTORS</a:t>
            </a:r>
            <a:r>
              <a:rPr lang="en-US" dirty="0"/>
              <a:t> AND CAREERS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9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ESTABLISHMENTS IN THE HOSPITALITY INDUSTRY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COMMERCIAL FOOD SERVICES</a:t>
            </a:r>
          </a:p>
          <a:p>
            <a:r>
              <a:rPr lang="en-ZA" dirty="0" smtClean="0"/>
              <a:t> Operate for profit 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Hotels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Restaurants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Motels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Take </a:t>
            </a:r>
            <a:r>
              <a:rPr lang="en-ZA" dirty="0" err="1" smtClean="0"/>
              <a:t>Aways</a:t>
            </a:r>
            <a:r>
              <a:rPr lang="en-ZA" dirty="0" smtClean="0"/>
              <a:t> &amp; Fast Foods Outlets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Coffee shops</a:t>
            </a:r>
          </a:p>
          <a:p>
            <a:pPr>
              <a:buFont typeface="Arial" pitchFamily="34" charset="0"/>
              <a:buChar char="•"/>
            </a:pPr>
            <a:r>
              <a:rPr lang="en-ZA" dirty="0" smtClean="0"/>
              <a:t>Tuck shops</a:t>
            </a:r>
          </a:p>
          <a:p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ZA" dirty="0" smtClean="0"/>
              <a:t>NON-COMMERCIAL FOOD SERVICES</a:t>
            </a:r>
          </a:p>
          <a:p>
            <a:r>
              <a:rPr lang="en-ZA" dirty="0" smtClean="0"/>
              <a:t>Subsidised by the government</a:t>
            </a:r>
          </a:p>
          <a:p>
            <a:r>
              <a:rPr lang="en-ZA" dirty="0" smtClean="0"/>
              <a:t>Hospital canteens</a:t>
            </a:r>
          </a:p>
          <a:p>
            <a:r>
              <a:rPr lang="en-ZA" dirty="0" smtClean="0"/>
              <a:t>Relief Agencies: Red cross &amp; Salvation Army</a:t>
            </a:r>
          </a:p>
          <a:p>
            <a:r>
              <a:rPr lang="en-ZA" dirty="0" smtClean="0"/>
              <a:t>Armed forces</a:t>
            </a:r>
          </a:p>
          <a:p>
            <a:r>
              <a:rPr lang="en-ZA" dirty="0" smtClean="0"/>
              <a:t>School tuck shops</a:t>
            </a:r>
          </a:p>
          <a:p>
            <a:r>
              <a:rPr lang="en-ZA" dirty="0" smtClean="0"/>
              <a:t>Prison canteens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COMMERCIAL FOOD SERVICE SECTORS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752600" y="3124200"/>
            <a:ext cx="5562600" cy="2324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Hospitality Sectors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4191000" y="3200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733800" y="3924300"/>
            <a:ext cx="45719" cy="4571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86400" y="1905000"/>
            <a:ext cx="3118058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Food and Beverage Sector</a:t>
            </a:r>
          </a:p>
        </p:txBody>
      </p:sp>
      <p:sp>
        <p:nvSpPr>
          <p:cNvPr id="34" name="Oval 33"/>
          <p:cNvSpPr/>
          <p:nvPr/>
        </p:nvSpPr>
        <p:spPr>
          <a:xfrm>
            <a:off x="2743200" y="1676400"/>
            <a:ext cx="31242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Accommodation Sector</a:t>
            </a:r>
          </a:p>
        </p:txBody>
      </p:sp>
      <p:sp>
        <p:nvSpPr>
          <p:cNvPr id="36" name="Oval 35"/>
          <p:cNvSpPr/>
          <p:nvPr/>
        </p:nvSpPr>
        <p:spPr>
          <a:xfrm>
            <a:off x="533400" y="2133600"/>
            <a:ext cx="2590800" cy="18478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Entertainment Sector</a:t>
            </a:r>
          </a:p>
        </p:txBody>
      </p:sp>
      <p:sp>
        <p:nvSpPr>
          <p:cNvPr id="37" name="Oval 36"/>
          <p:cNvSpPr/>
          <p:nvPr/>
        </p:nvSpPr>
        <p:spPr>
          <a:xfrm>
            <a:off x="381000" y="4038600"/>
            <a:ext cx="2667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Functions and Events Sector</a:t>
            </a:r>
          </a:p>
        </p:txBody>
      </p:sp>
      <p:sp>
        <p:nvSpPr>
          <p:cNvPr id="38" name="Oval 37"/>
          <p:cNvSpPr/>
          <p:nvPr/>
        </p:nvSpPr>
        <p:spPr>
          <a:xfrm>
            <a:off x="2971800" y="4648200"/>
            <a:ext cx="29718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Recreation Sector</a:t>
            </a:r>
          </a:p>
        </p:txBody>
      </p:sp>
      <p:sp>
        <p:nvSpPr>
          <p:cNvPr id="39" name="Oval 38"/>
          <p:cNvSpPr/>
          <p:nvPr/>
        </p:nvSpPr>
        <p:spPr>
          <a:xfrm>
            <a:off x="5715000" y="4038600"/>
            <a:ext cx="3163777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Gaming Sector</a:t>
            </a:r>
          </a:p>
        </p:txBody>
      </p:sp>
    </p:spTree>
    <p:extLst>
      <p:ext uri="{BB962C8B-B14F-4D97-AF65-F5344CB8AC3E}">
        <p14:creationId xmlns:p14="http://schemas.microsoft.com/office/powerpoint/2010/main" xmlns="" val="15180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Food and Beverage Sector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041775" cy="4471657"/>
          </a:xfrm>
        </p:spPr>
        <p:txBody>
          <a:bodyPr/>
          <a:lstStyle/>
          <a:p>
            <a:pPr marL="109728" indent="0">
              <a:buNone/>
            </a:pPr>
            <a:r>
              <a:rPr lang="en-US" dirty="0" smtClean="0"/>
              <a:t>SERVICES</a:t>
            </a:r>
          </a:p>
          <a:p>
            <a:r>
              <a:rPr lang="en-US" dirty="0" smtClean="0"/>
              <a:t>Sell and serve variety of food and beverage products</a:t>
            </a:r>
          </a:p>
          <a:p>
            <a:r>
              <a:rPr lang="en-US" dirty="0" smtClean="0"/>
              <a:t>They make tasty meals and drinks from raw ingredients</a:t>
            </a:r>
          </a:p>
          <a:p>
            <a:r>
              <a:rPr lang="en-US" dirty="0" smtClean="0"/>
              <a:t>Products are sold in an attractive environment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19812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14400"/>
            <a:ext cx="23622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199"/>
            <a:ext cx="2315844" cy="1652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4444" y="2514600"/>
            <a:ext cx="2103756" cy="1500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lazyload_-774004393_17" descr="Faircity Quatermain Premier Boutique Hotel Restaurant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25908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lazyload_-774004393_8" descr="The Bull Run Restaurant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62400"/>
            <a:ext cx="20574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2078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>
                <a:effectLst/>
              </a:rPr>
              <a:t>Accommodation Sector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</a:p>
          <a:p>
            <a:r>
              <a:rPr lang="en-US" dirty="0" smtClean="0"/>
              <a:t>Provides accommodation but can also provide food and other services</a:t>
            </a:r>
          </a:p>
          <a:p>
            <a:r>
              <a:rPr lang="en-US" dirty="0" smtClean="0"/>
              <a:t>A place where tourist stays temporary and a fee is charged.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6" descr="Top Hotels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40386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lazyload_1858422465_19" descr="KOE Room (75391515)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40386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The Residence Boutique Hotel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4038599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23603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>
                <a:effectLst/>
              </a:rPr>
              <a:t>Entertainment Sector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</a:p>
          <a:p>
            <a:r>
              <a:rPr lang="en-US" dirty="0" smtClean="0"/>
              <a:t>Food and Beverage products and services are sold for profit</a:t>
            </a:r>
          </a:p>
          <a:p>
            <a:r>
              <a:rPr lang="en-US" dirty="0" smtClean="0"/>
              <a:t>Venues include theatres, clubs and stadiums.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Thulani Mncube\Desktop\stadium mandela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786" y="1371600"/>
            <a:ext cx="4142014" cy="2319528"/>
          </a:xfrm>
          <a:prstGeom prst="rect">
            <a:avLst/>
          </a:prstGeom>
          <a:noFill/>
        </p:spPr>
      </p:pic>
      <p:pic>
        <p:nvPicPr>
          <p:cNvPr id="1027" name="Picture 3" descr="C:\Users\Thulani Mncube\Desktop\images.jpeg flag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733800"/>
            <a:ext cx="4191000" cy="24383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8267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>
                <a:effectLst/>
              </a:rPr>
              <a:t>Functions and Events Sector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 for corporate functions, weddings and conferences.</a:t>
            </a:r>
          </a:p>
          <a:p>
            <a:r>
              <a:rPr lang="en-US" dirty="0" smtClean="0"/>
              <a:t>Services include food, beverages and accommodation.</a:t>
            </a:r>
          </a:p>
          <a:p>
            <a:r>
              <a:rPr lang="en-US" dirty="0" smtClean="0"/>
              <a:t>Additional services may include planning, </a:t>
            </a:r>
            <a:r>
              <a:rPr lang="en-US" dirty="0" err="1" smtClean="0"/>
              <a:t>organisation</a:t>
            </a:r>
            <a:r>
              <a:rPr lang="en-US" dirty="0" smtClean="0"/>
              <a:t> and management of functions or events.</a:t>
            </a:r>
          </a:p>
          <a:p>
            <a:r>
              <a:rPr lang="en-US" dirty="0" smtClean="0"/>
              <a:t>SA is famous destination for conferences.</a:t>
            </a:r>
          </a:p>
          <a:p>
            <a:endParaRPr lang="en-US" dirty="0" smtClean="0"/>
          </a:p>
        </p:txBody>
      </p:sp>
      <p:pic>
        <p:nvPicPr>
          <p:cNvPr id="7" name="Content Placeholder 6" descr="Function Hire - Event Services"/>
          <p:cNvPicPr>
            <a:picLocks noGrp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3962400" cy="2209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Thulani Mncube\Desktop\Mixmasala 4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1" y="2971800"/>
            <a:ext cx="3962399" cy="2251029"/>
          </a:xfrm>
          <a:prstGeom prst="rect">
            <a:avLst/>
          </a:prstGeom>
          <a:noFill/>
        </p:spPr>
      </p:pic>
      <p:pic>
        <p:nvPicPr>
          <p:cNvPr id="2051" name="Picture 3" descr="C:\Users\Thulani Mncube\Desktop\Mixmasala 4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485607"/>
            <a:ext cx="4038600" cy="20675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0547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>
                <a:effectLst/>
              </a:rPr>
              <a:t>Recreation Sector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SERVICE</a:t>
            </a:r>
          </a:p>
          <a:p>
            <a:r>
              <a:rPr lang="en-US" dirty="0"/>
              <a:t>Sell health foods or</a:t>
            </a:r>
          </a:p>
          <a:p>
            <a:r>
              <a:rPr lang="en-US" dirty="0"/>
              <a:t>Dietary foods and beverages</a:t>
            </a:r>
          </a:p>
          <a:p>
            <a:r>
              <a:rPr lang="en-US" dirty="0"/>
              <a:t>Venues include sports clubs, health and fitness centers.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92968"/>
            <a:ext cx="4267200" cy="2757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505200"/>
            <a:ext cx="42672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4626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>
                <a:effectLst/>
              </a:rPr>
              <a:t>Gaming Sector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SERVICE</a:t>
            </a:r>
          </a:p>
          <a:p>
            <a:r>
              <a:rPr lang="en-US" dirty="0" smtClean="0"/>
              <a:t>Hospitality products and services and gaming services.</a:t>
            </a:r>
          </a:p>
          <a:p>
            <a:r>
              <a:rPr lang="en-US" dirty="0" smtClean="0"/>
              <a:t>Aim to give guests comfort</a:t>
            </a:r>
          </a:p>
          <a:p>
            <a:r>
              <a:rPr lang="en-US" dirty="0" smtClean="0"/>
              <a:t>Services include accommodation, room service, food and beverages, valet service, laundry service and recreation.</a:t>
            </a:r>
            <a:endParaRPr lang="en-US" dirty="0"/>
          </a:p>
        </p:txBody>
      </p:sp>
      <p:pic>
        <p:nvPicPr>
          <p:cNvPr id="7" name="Content Placeholder 6" descr="http://media-cdn.tripadvisor.com/media/photo-s/02/51/83/85/game-drives-in-open-vehicles.jpg"/>
          <p:cNvPicPr>
            <a:picLocks noGrp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41148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Lion Park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0"/>
            <a:ext cx="1600200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Nelspruit restaurants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0"/>
            <a:ext cx="251460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63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609</TotalTime>
  <Words>252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HOSPITALITY STUDIES GRADE 10</vt:lpstr>
      <vt:lpstr>ESTABLISHMENTS IN THE HOSPITALITY INDUSTRY</vt:lpstr>
      <vt:lpstr>SIX COMMERCIAL FOOD SERVICE SECTORS </vt:lpstr>
      <vt:lpstr>Food and Beverage Sector </vt:lpstr>
      <vt:lpstr>Accommodation Sector </vt:lpstr>
      <vt:lpstr>Entertainment Sector </vt:lpstr>
      <vt:lpstr>Functions and Events Sector </vt:lpstr>
      <vt:lpstr>Recreation Sector </vt:lpstr>
      <vt:lpstr>Gaming Sector </vt:lpstr>
    </vt:vector>
  </TitlesOfParts>
  <Company>GDE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HOSPITALITY STUDIES GRADE 10</dc:title>
  <dc:creator>Rosaria</dc:creator>
  <cp:lastModifiedBy>Thulani Mncube</cp:lastModifiedBy>
  <cp:revision>26</cp:revision>
  <dcterms:created xsi:type="dcterms:W3CDTF">2013-10-21T13:43:31Z</dcterms:created>
  <dcterms:modified xsi:type="dcterms:W3CDTF">2014-01-21T10:48:57Z</dcterms:modified>
</cp:coreProperties>
</file>